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9C90A-24CA-2345-8EA4-3C03BD20E78B}" type="datetimeFigureOut">
              <a:rPr lang="en-US" smtClean="0"/>
              <a:t>3/20/12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545D2-942E-8642-A125-54391F442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4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a student tell </a:t>
            </a:r>
            <a:r>
              <a:rPr lang="en-US" dirty="0" err="1" smtClean="0"/>
              <a:t>abt</a:t>
            </a:r>
            <a:r>
              <a:rPr lang="en-US" dirty="0" smtClean="0"/>
              <a:t> an event.  I say “so what!”  </a:t>
            </a:r>
            <a:r>
              <a:rPr lang="en-US" dirty="0" err="1" smtClean="0"/>
              <a:t>sts</a:t>
            </a:r>
            <a:r>
              <a:rPr lang="en-US" dirty="0" smtClean="0"/>
              <a:t> read paragraph 1 </a:t>
            </a:r>
            <a:r>
              <a:rPr lang="en-US" dirty="0" err="1" smtClean="0"/>
              <a:t>pg</a:t>
            </a:r>
            <a:r>
              <a:rPr lang="en-US" dirty="0" smtClean="0"/>
              <a:t> 450.  emphasize in this </a:t>
            </a:r>
            <a:r>
              <a:rPr lang="en-US" dirty="0" err="1" smtClean="0"/>
              <a:t>ch</a:t>
            </a:r>
            <a:r>
              <a:rPr lang="en-US" dirty="0" smtClean="0"/>
              <a:t>, we will focus on studying differences </a:t>
            </a:r>
            <a:r>
              <a:rPr lang="en-US" dirty="0" err="1" smtClean="0"/>
              <a:t>betw</a:t>
            </a:r>
            <a:r>
              <a:rPr lang="en-US" dirty="0" smtClean="0"/>
              <a:t> pop means and proportions.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545D2-942E-8642-A125-54391F442C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34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545D2-942E-8642-A125-54391F442C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66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females select a male (vice) and measure its feet.</a:t>
            </a:r>
            <a:r>
              <a:rPr lang="en-US" baseline="0" dirty="0" smtClean="0"/>
              <a:t>  Record data as L/R on front wall.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545D2-942E-8642-A125-54391F442C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73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class feet data to find d bar and s sub d</a:t>
            </a:r>
          </a:p>
          <a:p>
            <a:r>
              <a:rPr lang="en-US" dirty="0" smtClean="0"/>
              <a:t>Refer to example 1 </a:t>
            </a:r>
            <a:r>
              <a:rPr lang="en-US" dirty="0" err="1" smtClean="0"/>
              <a:t>pg</a:t>
            </a:r>
            <a:r>
              <a:rPr lang="en-US" smtClean="0"/>
              <a:t> 452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545D2-942E-8642-A125-54391F442CE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81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829-16A9-5D46-8A24-58C012F20C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545829-16A9-5D46-8A24-58C012F20C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829-16A9-5D46-8A24-58C012F20C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829-16A9-5D46-8A24-58C012F20C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829-16A9-5D46-8A24-58C012F20C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829-16A9-5D46-8A24-58C012F20C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829-16A9-5D46-8A24-58C012F20C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829-16A9-5D46-8A24-58C012F20C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829-16A9-5D46-8A24-58C012F20C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829-16A9-5D46-8A24-58C012F20C2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545829-16A9-5D46-8A24-58C012F20C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7450C1D-7DDC-244C-8332-9CF506DD23CC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15545829-16A9-5D46-8A24-58C012F20C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11.1</a:t>
            </a:r>
            <a:br>
              <a:rPr lang="en-US" dirty="0" smtClean="0"/>
            </a:br>
            <a:r>
              <a:rPr lang="en-US" dirty="0" smtClean="0"/>
              <a:t>Hypothesis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Dependent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00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Before/after or matching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statistical tests involve paired data samples that help us draw conclusions </a:t>
            </a:r>
            <a:r>
              <a:rPr lang="en-US" dirty="0" err="1" smtClean="0"/>
              <a:t>abt</a:t>
            </a:r>
            <a:r>
              <a:rPr lang="en-US" dirty="0" smtClean="0"/>
              <a:t> the difference of 2 groups</a:t>
            </a:r>
          </a:p>
          <a:p>
            <a:r>
              <a:rPr lang="en-US" dirty="0" smtClean="0"/>
              <a:t>This </a:t>
            </a:r>
            <a:r>
              <a:rPr lang="en-US" dirty="0" err="1" smtClean="0"/>
              <a:t>freqly</a:t>
            </a:r>
            <a:r>
              <a:rPr lang="en-US" dirty="0" smtClean="0"/>
              <a:t> happens in before/after sits in which the same item is measured prior to and after a treatment</a:t>
            </a:r>
          </a:p>
          <a:p>
            <a:r>
              <a:rPr lang="en-US" dirty="0" smtClean="0"/>
              <a:t>Ex= guided </a:t>
            </a:r>
            <a:r>
              <a:rPr lang="en-US" dirty="0" err="1" smtClean="0"/>
              <a:t>exercize</a:t>
            </a:r>
            <a:r>
              <a:rPr lang="en-US" dirty="0" smtClean="0"/>
              <a:t> 1 </a:t>
            </a:r>
            <a:r>
              <a:rPr lang="en-US" dirty="0" err="1" smtClean="0"/>
              <a:t>pg</a:t>
            </a:r>
            <a:r>
              <a:rPr lang="en-US" dirty="0" smtClean="0"/>
              <a:t> 453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21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there is a matching link, a natural match for collecting the pairs even without a before/after feel</a:t>
            </a:r>
          </a:p>
          <a:p>
            <a:r>
              <a:rPr lang="en-US" dirty="0" smtClean="0"/>
              <a:t>Feet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08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Advantages=</a:t>
            </a:r>
          </a:p>
          <a:p>
            <a:r>
              <a:rPr lang="en-US" dirty="0" smtClean="0"/>
              <a:t>Using matched data can often reduce the danger of extra factors except for the 1 characteristic we want to measure (blocking)</a:t>
            </a:r>
          </a:p>
          <a:p>
            <a:r>
              <a:rPr lang="en-US" dirty="0" smtClean="0"/>
              <a:t>Pairing data reduces variance, thus increasing the accuracy of our results.</a:t>
            </a:r>
          </a:p>
          <a:p>
            <a:r>
              <a:rPr lang="en-US" dirty="0" smtClean="0"/>
              <a:t>See diamond middle of </a:t>
            </a:r>
            <a:r>
              <a:rPr lang="en-US" dirty="0" err="1" smtClean="0"/>
              <a:t>pg</a:t>
            </a:r>
            <a:r>
              <a:rPr lang="en-US" dirty="0" smtClean="0"/>
              <a:t> 453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804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 bar is the mean difference </a:t>
            </a:r>
            <a:r>
              <a:rPr lang="en-US" dirty="0" err="1" smtClean="0"/>
              <a:t>betw</a:t>
            </a:r>
            <a:r>
              <a:rPr lang="en-US" dirty="0" smtClean="0"/>
              <a:t> the paired/matched data…it</a:t>
            </a:r>
            <a:r>
              <a:rPr lang="fr-FR" dirty="0" smtClean="0"/>
              <a:t>’</a:t>
            </a:r>
            <a:r>
              <a:rPr lang="en-US" dirty="0" smtClean="0"/>
              <a:t>s a sample mean…an x bar</a:t>
            </a:r>
          </a:p>
          <a:p>
            <a:r>
              <a:rPr lang="en-US" dirty="0" smtClean="0"/>
              <a:t>S sub d is the sample standard deviation</a:t>
            </a:r>
          </a:p>
          <a:p>
            <a:r>
              <a:rPr lang="en-US" dirty="0" smtClean="0"/>
              <a:t>The remainder of this hypothesis test is already familiar to you, if you like t distributions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489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19</TotalTime>
  <Words>255</Words>
  <Application>Microsoft Macintosh PowerPoint</Application>
  <PresentationFormat>On-screen Show (4:3)</PresentationFormat>
  <Paragraphs>24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Habitat</vt:lpstr>
      <vt:lpstr>11.1 Hypothesis Testing</vt:lpstr>
      <vt:lpstr>Before/after or matching link</vt:lpstr>
      <vt:lpstr>PowerPoint Presentation</vt:lpstr>
      <vt:lpstr>So What?</vt:lpstr>
      <vt:lpstr>PowerPoint Presentation</vt:lpstr>
    </vt:vector>
  </TitlesOfParts>
  <Company>Oak Park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11.1 Hypothesis Testing</dc:title>
  <dc:creator>Oak Park School</dc:creator>
  <cp:lastModifiedBy>Oak Park School</cp:lastModifiedBy>
  <cp:revision>4</cp:revision>
  <dcterms:created xsi:type="dcterms:W3CDTF">2012-03-20T20:24:20Z</dcterms:created>
  <dcterms:modified xsi:type="dcterms:W3CDTF">2012-03-20T20:43:39Z</dcterms:modified>
</cp:coreProperties>
</file>